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6304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4414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3612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169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777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3553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802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3365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8391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2885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73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BE693-602C-4F37-9D86-50D071B5C158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57A66-09CC-48CA-971D-CBA8446B20A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68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مواد أطفال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err="1" smtClean="0">
                <a:solidFill>
                  <a:srgbClr val="FF0000"/>
                </a:solidFill>
              </a:rPr>
              <a:t>د.عبدالرحيم</a:t>
            </a:r>
            <a:r>
              <a:rPr lang="ar-EG" dirty="0" smtClean="0">
                <a:solidFill>
                  <a:srgbClr val="FF0000"/>
                </a:solidFill>
              </a:rPr>
              <a:t> محمد عبدالرحيم أحمد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7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أنواع مواد الأطفال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مواد قصصية</a:t>
            </a:r>
          </a:p>
          <a:p>
            <a:endParaRPr lang="ar-EG" dirty="0" smtClean="0"/>
          </a:p>
          <a:p>
            <a:r>
              <a:rPr lang="ar-EG" dirty="0" smtClean="0">
                <a:solidFill>
                  <a:srgbClr val="FF0000"/>
                </a:solidFill>
              </a:rPr>
              <a:t>مواد غير قصصية</a:t>
            </a:r>
          </a:p>
        </p:txBody>
      </p:sp>
      <p:sp>
        <p:nvSpPr>
          <p:cNvPr id="8" name="سهم إلى اليسار 7"/>
          <p:cNvSpPr/>
          <p:nvPr/>
        </p:nvSpPr>
        <p:spPr>
          <a:xfrm>
            <a:off x="6300192" y="400506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9" name="سهم إلى اليسار 8"/>
          <p:cNvSpPr/>
          <p:nvPr/>
        </p:nvSpPr>
        <p:spPr>
          <a:xfrm>
            <a:off x="6300192" y="524862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196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المواد القصصية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أنواع القصص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70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B0F0"/>
                </a:solidFill>
              </a:rPr>
              <a:t>مثل</a:t>
            </a:r>
            <a:r>
              <a:rPr lang="ar-EG" dirty="0" smtClean="0">
                <a:solidFill>
                  <a:srgbClr val="FF0000"/>
                </a:solidFill>
              </a:rPr>
              <a:t/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- القصص الثقافية</a:t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- القصص العلمية</a:t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- القصص الخيالية</a:t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- القصص التاريخية</a:t>
            </a:r>
            <a:br>
              <a:rPr lang="ar-EG" dirty="0" smtClean="0">
                <a:solidFill>
                  <a:srgbClr val="FF0000"/>
                </a:solidFill>
              </a:rPr>
            </a:br>
            <a:r>
              <a:rPr lang="ar-EG" dirty="0" smtClean="0">
                <a:solidFill>
                  <a:srgbClr val="FF0000"/>
                </a:solidFill>
              </a:rPr>
              <a:t>- قصص الأساطير والخرافات</a:t>
            </a:r>
            <a:br>
              <a:rPr lang="ar-EG" dirty="0" smtClean="0">
                <a:solidFill>
                  <a:srgbClr val="FF0000"/>
                </a:solidFill>
              </a:rPr>
            </a:b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325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المواد غير القصصية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مثل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49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الكتب</a:t>
            </a:r>
            <a:endParaRPr lang="ar-EG" dirty="0">
              <a:solidFill>
                <a:srgbClr val="00B0F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ar-EG" dirty="0" smtClean="0">
                <a:solidFill>
                  <a:srgbClr val="FF0000"/>
                </a:solidFill>
              </a:rPr>
              <a:t>كتب علمية</a:t>
            </a:r>
          </a:p>
          <a:p>
            <a:pPr marL="457200" indent="-457200">
              <a:buFontTx/>
              <a:buChar char="-"/>
            </a:pPr>
            <a:r>
              <a:rPr lang="ar-EG" dirty="0" smtClean="0">
                <a:solidFill>
                  <a:srgbClr val="FF0000"/>
                </a:solidFill>
              </a:rPr>
              <a:t>كتب دراسية</a:t>
            </a:r>
          </a:p>
          <a:p>
            <a:pPr marL="457200" indent="-457200">
              <a:buFontTx/>
              <a:buChar char="-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02297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>المواد السمعية والبصرية</a:t>
            </a:r>
            <a:endParaRPr lang="ar-E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13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/>
            </a:r>
            <a:br>
              <a:rPr lang="ar-EG" dirty="0" smtClean="0">
                <a:solidFill>
                  <a:srgbClr val="00B0F0"/>
                </a:solidFill>
              </a:rPr>
            </a:br>
            <a:r>
              <a:rPr lang="ar-EG" dirty="0">
                <a:solidFill>
                  <a:srgbClr val="00B0F0"/>
                </a:solidFill>
              </a:rPr>
              <a:t/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 smtClean="0">
                <a:solidFill>
                  <a:srgbClr val="00B0F0"/>
                </a:solidFill>
              </a:rPr>
              <a:t>المصادر الإلكترونية</a:t>
            </a:r>
            <a:endParaRPr lang="ar-E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589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28</Words>
  <Application>Microsoft Office PowerPoint</Application>
  <PresentationFormat>عرض على الشاشة (3:4)‏</PresentationFormat>
  <Paragraphs>16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نسق Office</vt:lpstr>
      <vt:lpstr>مواد أطفال</vt:lpstr>
      <vt:lpstr>أنواع مواد الأطفال</vt:lpstr>
      <vt:lpstr>المواد القصصية</vt:lpstr>
      <vt:lpstr>مثل - القصص الثقافية - القصص العلمية - القصص الخيالية - القصص التاريخية - قصص الأساطير والخرافات </vt:lpstr>
      <vt:lpstr>المواد غير القصصية</vt:lpstr>
      <vt:lpstr>الكتب</vt:lpstr>
      <vt:lpstr>        المواد السمعية والبصرية</vt:lpstr>
      <vt:lpstr>      المصادر الإلكترونية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مواد أطفال</dc:title>
  <dc:creator>dream</dc:creator>
  <cp:lastModifiedBy>dream</cp:lastModifiedBy>
  <cp:revision>2</cp:revision>
  <dcterms:created xsi:type="dcterms:W3CDTF">2020-03-22T18:42:48Z</dcterms:created>
  <dcterms:modified xsi:type="dcterms:W3CDTF">2020-03-22T19:00:45Z</dcterms:modified>
</cp:coreProperties>
</file>